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5706" y="-78"/>
      </p:cViewPr>
      <p:guideLst>
        <p:guide orient="horz" pos="2880"/>
        <p:guide pos="2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4D89692-DFEF-4509-BF4A-0DCC1522EAE5}" type="datetime1">
              <a:rPr lang="ko-KR" altLang="en-US"/>
              <a:pPr lvl="0">
                <a:defRPr/>
              </a:pPr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B79CFA9-DF62-4161-BCD9-5AC3EB28D15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915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E3D233-F83C-42FB-8876-DA0EB1CD818D}" type="datetime1">
              <a:rPr lang="ko-KR" altLang="en-US"/>
              <a:pPr lvl="0">
                <a:defRPr/>
              </a:pPr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3E45A68-727D-4672-B4AC-7B30446123C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04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108520" y="2708920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29" name="Picture 5" descr="C:\Users\Joker\Downloads\cranium-2099120_128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7" y="1916832"/>
            <a:ext cx="2338078" cy="25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851720" y="2132856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068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8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2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16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74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18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35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6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07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8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252536" y="3212976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07704" y="2636912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pic>
        <p:nvPicPr>
          <p:cNvPr id="10" name="Picture 2" descr="C:\Users\Joker\Downloads\meditation-1000062_192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2132856"/>
            <a:ext cx="3343770" cy="20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92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252536" y="3212976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07704" y="2636912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pic>
        <p:nvPicPr>
          <p:cNvPr id="10" name="Picture 2" descr="C:\Users\Joker\Downloads\meditation-1000062_192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4904" y="2132856"/>
            <a:ext cx="3343770" cy="20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oker\Downloads\success-2081167_1280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349187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258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oker\Downloads\다운로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171723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2955" y="2780928"/>
            <a:ext cx="9143249" cy="2520280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2644" y="1340768"/>
            <a:ext cx="9143249" cy="2016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252536" y="3212976"/>
            <a:ext cx="9359900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707704" y="2636912"/>
            <a:ext cx="640080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 b="1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부제목 스타일 편집</a:t>
            </a:r>
            <a:endParaRPr lang="ko-KR" altLang="en-US" dirty="0"/>
          </a:p>
        </p:txBody>
      </p:sp>
      <p:pic>
        <p:nvPicPr>
          <p:cNvPr id="10" name="Picture 2" descr="C:\Users\Joker\Downloads\meditation-1000062_192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313184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0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588" y="0"/>
            <a:ext cx="3130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611560" y="332656"/>
            <a:ext cx="1930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HY강B" panose="0203060000010101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1198315"/>
            <a:ext cx="9142412" cy="70445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5518795"/>
            <a:ext cx="9142412" cy="70445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01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588" y="0"/>
            <a:ext cx="3130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611560" y="332656"/>
            <a:ext cx="1930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HY강B" panose="0203060000010101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198771"/>
            <a:ext cx="9144000" cy="69989"/>
          </a:xfrm>
          <a:prstGeom prst="rect">
            <a:avLst/>
          </a:prstGeom>
          <a:solidFill>
            <a:srgbClr val="F9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5519251"/>
            <a:ext cx="9144000" cy="69989"/>
          </a:xfrm>
          <a:prstGeom prst="rect">
            <a:avLst/>
          </a:prstGeom>
          <a:solidFill>
            <a:srgbClr val="F9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6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588" y="-27384"/>
            <a:ext cx="9143249" cy="6911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"/>
          <p:cNvSpPr txBox="1">
            <a:spLocks noChangeArrowheads="1"/>
          </p:cNvSpPr>
          <p:nvPr userDrawn="1"/>
        </p:nvSpPr>
        <p:spPr bwMode="auto">
          <a:xfrm>
            <a:off x="4348187" y="6516461"/>
            <a:ext cx="38953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latin typeface="+mj-ea"/>
                <a:ea typeface="+mj-ea"/>
              </a:rPr>
              <a:t>- </a:t>
            </a:r>
            <a:fld id="{FB07AE13-10B6-4BCA-8CFB-1664A30EBED6}" type="slidenum">
              <a:rPr lang="en-US" altLang="ko-KR" sz="1100" b="0">
                <a:latin typeface="+mj-ea"/>
                <a:ea typeface="+mj-ea"/>
              </a:rPr>
              <a:pPr algn="ctr" eaLnBrk="1" hangingPunct="1">
                <a:defRPr/>
              </a:pPr>
              <a:t>‹#›</a:t>
            </a:fld>
            <a:r>
              <a:rPr lang="en-US" altLang="ko-KR" sz="1100" b="0" dirty="0">
                <a:latin typeface="+mj-ea"/>
                <a:ea typeface="+mj-ea"/>
              </a:rPr>
              <a:t> -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3" y="68239"/>
            <a:ext cx="7137107" cy="5238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2400" b="1" kern="1200" spc="-15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20688"/>
            <a:ext cx="9142412" cy="70445"/>
          </a:xfrm>
          <a:prstGeom prst="rect">
            <a:avLst/>
          </a:prstGeom>
          <a:solidFill>
            <a:srgbClr val="FE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1588" y="-27384"/>
            <a:ext cx="9143249" cy="6911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3"/>
          <p:cNvSpPr txBox="1">
            <a:spLocks noChangeArrowheads="1"/>
          </p:cNvSpPr>
          <p:nvPr userDrawn="1"/>
        </p:nvSpPr>
        <p:spPr bwMode="auto">
          <a:xfrm>
            <a:off x="4348187" y="6516461"/>
            <a:ext cx="38953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-2002" pitchFamily="18" charset="-127"/>
                <a:ea typeface="-2002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latin typeface="+mj-ea"/>
                <a:ea typeface="+mj-ea"/>
              </a:rPr>
              <a:t>- </a:t>
            </a:r>
            <a:fld id="{FB07AE13-10B6-4BCA-8CFB-1664A30EBED6}" type="slidenum">
              <a:rPr lang="en-US" altLang="ko-KR" sz="1100" b="0">
                <a:latin typeface="+mj-ea"/>
                <a:ea typeface="+mj-ea"/>
              </a:rPr>
              <a:pPr algn="ctr" eaLnBrk="1" hangingPunct="1">
                <a:defRPr/>
              </a:pPr>
              <a:t>‹#›</a:t>
            </a:fld>
            <a:r>
              <a:rPr lang="en-US" altLang="ko-KR" sz="1100" b="0" dirty="0">
                <a:latin typeface="+mj-ea"/>
                <a:ea typeface="+mj-ea"/>
              </a:rPr>
              <a:t> -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3" y="68239"/>
            <a:ext cx="7137107" cy="5238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2400" b="1" kern="1200" spc="-15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2707"/>
            <a:ext cx="9144000" cy="69989"/>
          </a:xfrm>
          <a:prstGeom prst="rect">
            <a:avLst/>
          </a:prstGeom>
          <a:solidFill>
            <a:srgbClr val="F9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08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569D2-49F6-4A41-AEB0-51537D697DA4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DA14-FE77-40ED-816D-ED067BD07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3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0" r:id="rId4"/>
    <p:sldLayoutId id="2147483666" r:id="rId5"/>
    <p:sldLayoutId id="2147483667" r:id="rId6"/>
    <p:sldLayoutId id="2147483664" r:id="rId7"/>
    <p:sldLayoutId id="2147483665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429000"/>
            <a:ext cx="9359900" cy="10081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</a:t>
            </a:r>
            <a:r>
              <a:rPr lang="ko-KR" altLang="en-US" sz="4000"/>
              <a:t>강 </a:t>
            </a:r>
            <a:r>
              <a:rPr lang="en-US" altLang="ko-KR" sz="4000"/>
              <a:t>- </a:t>
            </a:r>
            <a:r>
              <a:rPr lang="ko-KR" altLang="en-US" sz="4000"/>
              <a:t>스프링 핵심원리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43200" y="1844824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200" dirty="0"/>
              <a:t>JAVA </a:t>
            </a:r>
            <a:r>
              <a:rPr lang="ko-KR" altLang="en-US" sz="4200" dirty="0"/>
              <a:t>웹 개발자 양성과정</a:t>
            </a:r>
            <a:r>
              <a:rPr lang="en-US" altLang="ko-KR" sz="4200" dirty="0"/>
              <a:t>Spring: Spring 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1920" y="4437112"/>
            <a:ext cx="5112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lt1"/>
                </a:solidFill>
              </a:rPr>
              <a:t>By SoonGu Hong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7347"/>
            <a:ext cx="9144000" cy="5043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6751"/>
            <a:ext cx="9144000" cy="5044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4230"/>
            <a:ext cx="9144000" cy="5029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501008"/>
            <a:ext cx="9359900" cy="10081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3.</a:t>
            </a:r>
            <a:r>
              <a:rPr lang="ko-KR" altLang="en-US" sz="4000"/>
              <a:t> 객체지향 설계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31765" y="1844824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200" dirty="0"/>
              <a:t>JAVA </a:t>
            </a:r>
            <a:r>
              <a:rPr lang="ko-KR" altLang="en-US" sz="4200" dirty="0"/>
              <a:t>웹 개발자 양성과정</a:t>
            </a:r>
          </a:p>
          <a:p>
            <a:pPr>
              <a:defRPr/>
            </a:pPr>
            <a:r>
              <a:rPr lang="en-US" altLang="ko-KR" sz="4200" dirty="0"/>
              <a:t>Spring: Spring Core</a:t>
            </a:r>
          </a:p>
          <a:p>
            <a:pPr lvl="0">
              <a:defRPr/>
            </a:pPr>
            <a:endParaRPr lang="ko-KR" alt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2730"/>
            <a:ext cx="9144000" cy="5052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2957"/>
            <a:ext cx="9144000" cy="509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1033"/>
            <a:ext cx="9144000" cy="5055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8940"/>
            <a:ext cx="9144000" cy="5140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2867"/>
            <a:ext cx="9144000" cy="5112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7129"/>
            <a:ext cx="9144000" cy="508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501008"/>
            <a:ext cx="9359900" cy="10081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</a:t>
            </a:r>
            <a:r>
              <a:rPr lang="ko-KR" altLang="en-US" sz="4000"/>
              <a:t> 스프링 역사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31765" y="1844824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200" dirty="0"/>
              <a:t>JAVA </a:t>
            </a:r>
            <a:r>
              <a:rPr lang="ko-KR" altLang="en-US" sz="4200" dirty="0"/>
              <a:t>웹 개발자 양성과정</a:t>
            </a:r>
          </a:p>
          <a:p>
            <a:pPr>
              <a:defRPr/>
            </a:pPr>
            <a:r>
              <a:rPr lang="en-US" altLang="ko-KR" sz="4200" dirty="0"/>
              <a:t>Spring: Spring Core</a:t>
            </a:r>
          </a:p>
          <a:p>
            <a:pPr lvl="0">
              <a:defRPr/>
            </a:pPr>
            <a:endParaRPr lang="ko-KR" alt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6949"/>
            <a:ext cx="9144000" cy="5104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7097"/>
            <a:ext cx="9144000" cy="5023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1267"/>
            <a:ext cx="9144000" cy="5075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8495"/>
            <a:ext cx="9144000" cy="5041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9479"/>
            <a:ext cx="9144000" cy="501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0231"/>
            <a:ext cx="9144000" cy="5137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4769"/>
            <a:ext cx="9144000" cy="5048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8864"/>
            <a:ext cx="9144000" cy="5060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3895"/>
            <a:ext cx="9144000" cy="5070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45026"/>
            <a:ext cx="9144000" cy="4967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8798"/>
            <a:ext cx="9144000" cy="5060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3343"/>
            <a:ext cx="9144000" cy="509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7102"/>
            <a:ext cx="9144000" cy="5043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3495"/>
            <a:ext cx="9144000" cy="5071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0354"/>
            <a:ext cx="9144000" cy="5037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0673"/>
            <a:ext cx="9144000" cy="505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4230"/>
            <a:ext cx="9144000" cy="5029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6114"/>
            <a:ext cx="9144000" cy="5125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9320"/>
            <a:ext cx="9144000" cy="5039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9750"/>
            <a:ext cx="9144000" cy="5078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6139"/>
            <a:ext cx="9144000" cy="5065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5418"/>
            <a:ext cx="9144000" cy="5027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0584"/>
            <a:ext cx="9144000" cy="4996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7044"/>
            <a:ext cx="9144000" cy="5123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5243"/>
            <a:ext cx="9144000" cy="5027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9521"/>
            <a:ext cx="9144000" cy="5058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501008"/>
            <a:ext cx="9359900" cy="10081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4.</a:t>
            </a:r>
            <a:r>
              <a:rPr lang="ko-KR" altLang="en-US" sz="4000"/>
              <a:t> 객체지향 설계와 스프링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31765" y="1844824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200" dirty="0"/>
              <a:t>JAVA </a:t>
            </a:r>
            <a:r>
              <a:rPr lang="ko-KR" altLang="en-US" sz="4200" dirty="0"/>
              <a:t>웹 개발자 양성과정</a:t>
            </a:r>
          </a:p>
          <a:p>
            <a:pPr>
              <a:defRPr/>
            </a:pPr>
            <a:r>
              <a:rPr lang="en-US" altLang="ko-KR" sz="4200" dirty="0"/>
              <a:t>Spring: Spring Core</a:t>
            </a:r>
          </a:p>
          <a:p>
            <a:pPr lvl="0">
              <a:defRPr/>
            </a:pPr>
            <a:endParaRPr lang="ko-KR" alt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1033"/>
            <a:ext cx="9144000" cy="5055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7674"/>
            <a:ext cx="9144000" cy="5142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4631"/>
            <a:ext cx="9144000" cy="5068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6982"/>
            <a:ext cx="9144000" cy="5044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1115"/>
            <a:ext cx="9144000" cy="5095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6554"/>
            <a:ext cx="9144000" cy="510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3588" y="2492896"/>
            <a:ext cx="7416824" cy="160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300" b="1" i="0" u="none" strike="noStrike" kern="1200" cap="none" spc="0" normalizeH="0" baseline="0">
                <a:solidFill>
                  <a:srgbClr val="EB5800"/>
                </a:solidFill>
                <a:latin typeface="맑은 고딕"/>
                <a:ea typeface="맑은 고딕"/>
                <a:cs typeface="맑은 고딕"/>
              </a:rPr>
              <a:t>감사합니다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THANK YOU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ja-JP" altLang="ko-KR" sz="3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-180528" y="3501008"/>
            <a:ext cx="9359900" cy="10081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2.</a:t>
            </a:r>
            <a:r>
              <a:rPr lang="ko-KR" altLang="en-US" sz="4000"/>
              <a:t> 스프링이란</a:t>
            </a:r>
            <a:r>
              <a:rPr lang="en-US" altLang="ko-KR" sz="4000"/>
              <a:t>?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2731765" y="1844824"/>
            <a:ext cx="6400800" cy="12241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4200" dirty="0"/>
              <a:t>JAVA </a:t>
            </a:r>
            <a:r>
              <a:rPr lang="ko-KR" altLang="en-US" sz="4200" dirty="0"/>
              <a:t>웹 개발자 양성과정</a:t>
            </a:r>
          </a:p>
          <a:p>
            <a:pPr>
              <a:defRPr/>
            </a:pPr>
            <a:r>
              <a:rPr lang="en-US" altLang="ko-KR" sz="4200" dirty="0"/>
              <a:t>Spring: Spring Core</a:t>
            </a:r>
          </a:p>
          <a:p>
            <a:pPr lvl="0">
              <a:defRPr/>
            </a:pPr>
            <a:endParaRPr lang="ko-KR" alt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8372"/>
            <a:ext cx="9144000" cy="506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1390"/>
            <a:ext cx="9144000" cy="5055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1839"/>
            <a:ext cx="9144000" cy="509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화면 슬라이드 쇼(4:3)</PresentationFormat>
  <Paragraphs>17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1강 - 스프링 핵심원리</vt:lpstr>
      <vt:lpstr>1. 스프링 역사</vt:lpstr>
      <vt:lpstr>PowerPoint 프레젠테이션</vt:lpstr>
      <vt:lpstr>PowerPoint 프레젠테이션</vt:lpstr>
      <vt:lpstr>PowerPoint 프레젠테이션</vt:lpstr>
      <vt:lpstr>2. 스프링이란?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객체지향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객체지향 설계와 스프링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Joker</dc:creator>
  <cp:lastModifiedBy>KITT</cp:lastModifiedBy>
  <cp:revision>288</cp:revision>
  <dcterms:created xsi:type="dcterms:W3CDTF">2020-04-08T12:51:32Z</dcterms:created>
  <dcterms:modified xsi:type="dcterms:W3CDTF">2021-03-24T23:18:36Z</dcterms:modified>
  <cp:version/>
</cp:coreProperties>
</file>